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78" r:id="rId1"/>
  </p:sldMasterIdLst>
  <p:notesMasterIdLst>
    <p:notesMasterId r:id="rId14"/>
  </p:notesMasterIdLst>
  <p:sldIdLst>
    <p:sldId id="256" r:id="rId2"/>
    <p:sldId id="270" r:id="rId3"/>
    <p:sldId id="271" r:id="rId4"/>
    <p:sldId id="258" r:id="rId5"/>
    <p:sldId id="259" r:id="rId6"/>
    <p:sldId id="260" r:id="rId7"/>
    <p:sldId id="261" r:id="rId8"/>
    <p:sldId id="266" r:id="rId9"/>
    <p:sldId id="262" r:id="rId10"/>
    <p:sldId id="264" r:id="rId11"/>
    <p:sldId id="265"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50737" autoAdjust="0"/>
  </p:normalViewPr>
  <p:slideViewPr>
    <p:cSldViewPr snapToGrid="0">
      <p:cViewPr varScale="1">
        <p:scale>
          <a:sx n="44" d="100"/>
          <a:sy n="44" d="100"/>
        </p:scale>
        <p:origin x="143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E93017-85E7-4636-9925-DD22A4E80F6A}" type="datetimeFigureOut">
              <a:rPr lang="en-GB" smtClean="0"/>
              <a:t>27/02/2019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A0F45D-57C7-4A2A-B691-C7763DDE071D}" type="slidenum">
              <a:rPr lang="en-GB" smtClean="0"/>
              <a:t>‹#›</a:t>
            </a:fld>
            <a:endParaRPr lang="en-GB"/>
          </a:p>
        </p:txBody>
      </p:sp>
    </p:spTree>
    <p:extLst>
      <p:ext uri="{BB962C8B-B14F-4D97-AF65-F5344CB8AC3E}">
        <p14:creationId xmlns:p14="http://schemas.microsoft.com/office/powerpoint/2010/main" val="14131437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Hullolens</a:t>
            </a:r>
            <a:r>
              <a:rPr lang="en-GB" dirty="0"/>
              <a:t> 2 was announced on 24</a:t>
            </a:r>
            <a:r>
              <a:rPr lang="en-GB" baseline="30000" dirty="0"/>
              <a:t>th</a:t>
            </a:r>
            <a:r>
              <a:rPr lang="en-GB" dirty="0"/>
              <a:t> of February 24</a:t>
            </a:r>
            <a:r>
              <a:rPr lang="en-GB" baseline="30000" dirty="0"/>
              <a:t>th</a:t>
            </a:r>
            <a:r>
              <a:rPr lang="en-GB" dirty="0"/>
              <a:t> (My birthday its fate) at the mobile wold congress in Barcelona </a:t>
            </a:r>
          </a:p>
          <a:p>
            <a:endParaRPr lang="en-GB" dirty="0"/>
          </a:p>
          <a:p>
            <a:r>
              <a:rPr lang="en-GB" dirty="0"/>
              <a:t>It predecessor the </a:t>
            </a:r>
            <a:r>
              <a:rPr lang="en-GB" dirty="0" err="1"/>
              <a:t>Hololens</a:t>
            </a:r>
            <a:r>
              <a:rPr lang="en-GB" dirty="0"/>
              <a:t> came out 2016 and the </a:t>
            </a:r>
            <a:r>
              <a:rPr lang="en-GB" dirty="0" err="1"/>
              <a:t>Hullolens</a:t>
            </a:r>
            <a:r>
              <a:rPr lang="en-GB" dirty="0"/>
              <a:t> 2 has set out to improve in many ways</a:t>
            </a:r>
          </a:p>
        </p:txBody>
      </p:sp>
      <p:sp>
        <p:nvSpPr>
          <p:cNvPr id="4" name="Slide Number Placeholder 3"/>
          <p:cNvSpPr>
            <a:spLocks noGrp="1"/>
          </p:cNvSpPr>
          <p:nvPr>
            <p:ph type="sldNum" sz="quarter" idx="5"/>
          </p:nvPr>
        </p:nvSpPr>
        <p:spPr/>
        <p:txBody>
          <a:bodyPr/>
          <a:lstStyle/>
          <a:p>
            <a:fld id="{3DA0F45D-57C7-4A2A-B691-C7763DDE071D}" type="slidenum">
              <a:rPr lang="en-GB" smtClean="0"/>
              <a:t>2</a:t>
            </a:fld>
            <a:endParaRPr lang="en-GB"/>
          </a:p>
        </p:txBody>
      </p:sp>
    </p:spTree>
    <p:extLst>
      <p:ext uri="{BB962C8B-B14F-4D97-AF65-F5344CB8AC3E}">
        <p14:creationId xmlns:p14="http://schemas.microsoft.com/office/powerpoint/2010/main" val="2653914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Unreal engine 4 will be available for developers to use for </a:t>
            </a:r>
            <a:r>
              <a:rPr lang="en-GB" dirty="0" err="1"/>
              <a:t>Hololens</a:t>
            </a:r>
            <a:r>
              <a:rPr lang="en-GB" dirty="0"/>
              <a:t> 2 development from May this year</a:t>
            </a:r>
          </a:p>
        </p:txBody>
      </p:sp>
      <p:sp>
        <p:nvSpPr>
          <p:cNvPr id="4" name="Slide Number Placeholder 3"/>
          <p:cNvSpPr>
            <a:spLocks noGrp="1"/>
          </p:cNvSpPr>
          <p:nvPr>
            <p:ph type="sldNum" sz="quarter" idx="5"/>
          </p:nvPr>
        </p:nvSpPr>
        <p:spPr/>
        <p:txBody>
          <a:bodyPr/>
          <a:lstStyle/>
          <a:p>
            <a:fld id="{3DA0F45D-57C7-4A2A-B691-C7763DDE071D}" type="slidenum">
              <a:rPr lang="en-GB" smtClean="0"/>
              <a:t>11</a:t>
            </a:fld>
            <a:endParaRPr lang="en-GB"/>
          </a:p>
        </p:txBody>
      </p:sp>
    </p:spTree>
    <p:extLst>
      <p:ext uri="{BB962C8B-B14F-4D97-AF65-F5344CB8AC3E}">
        <p14:creationId xmlns:p14="http://schemas.microsoft.com/office/powerpoint/2010/main" val="2655154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What is it?</a:t>
            </a:r>
          </a:p>
          <a:p>
            <a:endParaRPr lang="en-GB" dirty="0"/>
          </a:p>
          <a:p>
            <a:r>
              <a:rPr lang="en-GB" dirty="0"/>
              <a:t>‘</a:t>
            </a:r>
            <a:r>
              <a:rPr lang="en-GB" dirty="0" err="1"/>
              <a:t>ullolens</a:t>
            </a:r>
            <a:r>
              <a:rPr lang="en-GB" dirty="0"/>
              <a:t> 2</a:t>
            </a:r>
          </a:p>
          <a:p>
            <a:r>
              <a:rPr lang="en-GB" dirty="0"/>
              <a:t>Snapdragon 850 SoC</a:t>
            </a:r>
          </a:p>
          <a:p>
            <a:r>
              <a:rPr lang="en-GB" dirty="0"/>
              <a:t>Updated HMU (holographic processing unit)</a:t>
            </a:r>
          </a:p>
          <a:p>
            <a:r>
              <a:rPr lang="en-GB" dirty="0"/>
              <a:t>2k per eye</a:t>
            </a:r>
          </a:p>
          <a:p>
            <a:r>
              <a:rPr lang="en-GB" dirty="0"/>
              <a:t>Increased </a:t>
            </a:r>
            <a:r>
              <a:rPr lang="en-GB" dirty="0" err="1"/>
              <a:t>fov</a:t>
            </a:r>
            <a:r>
              <a:rPr lang="en-GB" dirty="0"/>
              <a:t> – 47 pixels per degree from 23, increased by 2x</a:t>
            </a:r>
          </a:p>
          <a:p>
            <a:r>
              <a:rPr lang="en-GB" dirty="0"/>
              <a:t>Improved sensor array, now includes iris sensor</a:t>
            </a:r>
          </a:p>
          <a:p>
            <a:r>
              <a:rPr lang="en-GB" dirty="0"/>
              <a:t>Gaze and windows hello, foveated rendering</a:t>
            </a:r>
          </a:p>
          <a:p>
            <a:r>
              <a:rPr lang="en-GB" dirty="0"/>
              <a:t>Front enclosure made of carbon fibre</a:t>
            </a:r>
          </a:p>
          <a:p>
            <a:r>
              <a:rPr lang="en-GB" dirty="0"/>
              <a:t>Single band for increased comfort, battery on the back</a:t>
            </a:r>
          </a:p>
          <a:p>
            <a:r>
              <a:rPr lang="en-GB" dirty="0"/>
              <a:t>‘3x times more comfort’ what does that even mean</a:t>
            </a:r>
          </a:p>
          <a:p>
            <a:r>
              <a:rPr lang="en-GB" dirty="0"/>
              <a:t>Weighs 566g, as opposed to 579g</a:t>
            </a:r>
          </a:p>
          <a:p>
            <a:r>
              <a:rPr lang="en-GB" dirty="0"/>
              <a:t>$3500 it’s a steal</a:t>
            </a:r>
          </a:p>
        </p:txBody>
      </p:sp>
      <p:sp>
        <p:nvSpPr>
          <p:cNvPr id="4" name="Slide Number Placeholder 3"/>
          <p:cNvSpPr>
            <a:spLocks noGrp="1"/>
          </p:cNvSpPr>
          <p:nvPr>
            <p:ph type="sldNum" sz="quarter" idx="5"/>
          </p:nvPr>
        </p:nvSpPr>
        <p:spPr/>
        <p:txBody>
          <a:bodyPr/>
          <a:lstStyle/>
          <a:p>
            <a:fld id="{3DA0F45D-57C7-4A2A-B691-C7763DDE071D}" type="slidenum">
              <a:rPr lang="en-GB" smtClean="0"/>
              <a:t>3</a:t>
            </a:fld>
            <a:endParaRPr lang="en-GB"/>
          </a:p>
        </p:txBody>
      </p:sp>
    </p:spTree>
    <p:extLst>
      <p:ext uri="{BB962C8B-B14F-4D97-AF65-F5344CB8AC3E}">
        <p14:creationId xmlns:p14="http://schemas.microsoft.com/office/powerpoint/2010/main" val="2022171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Also a standalone product, available at $399</a:t>
            </a:r>
          </a:p>
          <a:p>
            <a:r>
              <a:rPr lang="en-GB" dirty="0"/>
              <a:t>Increased resolution of scanning</a:t>
            </a:r>
          </a:p>
          <a:p>
            <a:r>
              <a:rPr lang="en-GB" dirty="0"/>
              <a:t>Full hand and finger tracking </a:t>
            </a:r>
          </a:p>
          <a:p>
            <a:r>
              <a:rPr lang="en-GB" dirty="0"/>
              <a:t>New development kit available</a:t>
            </a:r>
          </a:p>
          <a:p>
            <a:r>
              <a:rPr lang="en-GB" dirty="0"/>
              <a:t>Part of the Azure IoT Edge</a:t>
            </a:r>
          </a:p>
          <a:p>
            <a:endParaRPr lang="en-GB" dirty="0"/>
          </a:p>
          <a:p>
            <a:r>
              <a:rPr lang="en-GB" dirty="0"/>
              <a:t>USED IN HOLOELENS</a:t>
            </a:r>
          </a:p>
        </p:txBody>
      </p:sp>
      <p:sp>
        <p:nvSpPr>
          <p:cNvPr id="4" name="Slide Number Placeholder 3"/>
          <p:cNvSpPr>
            <a:spLocks noGrp="1"/>
          </p:cNvSpPr>
          <p:nvPr>
            <p:ph type="sldNum" sz="quarter" idx="5"/>
          </p:nvPr>
        </p:nvSpPr>
        <p:spPr/>
        <p:txBody>
          <a:bodyPr/>
          <a:lstStyle/>
          <a:p>
            <a:fld id="{3DA0F45D-57C7-4A2A-B691-C7763DDE071D}" type="slidenum">
              <a:rPr lang="en-GB" smtClean="0"/>
              <a:t>4</a:t>
            </a:fld>
            <a:endParaRPr lang="en-GB"/>
          </a:p>
        </p:txBody>
      </p:sp>
    </p:spTree>
    <p:extLst>
      <p:ext uri="{BB962C8B-B14F-4D97-AF65-F5344CB8AC3E}">
        <p14:creationId xmlns:p14="http://schemas.microsoft.com/office/powerpoint/2010/main" val="3080397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DIRECT MANIPULATION</a:t>
            </a:r>
          </a:p>
          <a:p>
            <a:r>
              <a:rPr lang="en-GB" dirty="0"/>
              <a:t>New gestures allow for more natural interaction with holographic content</a:t>
            </a:r>
          </a:p>
          <a:p>
            <a:r>
              <a:rPr lang="en-GB" dirty="0"/>
              <a:t>Physically grab holograms to resize, rotate etc.</a:t>
            </a:r>
          </a:p>
          <a:p>
            <a:r>
              <a:rPr lang="en-GB" dirty="0"/>
              <a:t>New buttons and slider introduced in Mixed Reality Toolkit to take advantage of these new features</a:t>
            </a:r>
          </a:p>
          <a:p>
            <a:endParaRPr lang="en-GB" dirty="0"/>
          </a:p>
          <a:p>
            <a:r>
              <a:rPr lang="en-GB" dirty="0"/>
              <a:t>MENU has changed </a:t>
            </a:r>
          </a:p>
          <a:p>
            <a:endParaRPr lang="en-GB" dirty="0"/>
          </a:p>
          <a:p>
            <a:r>
              <a:rPr lang="en-GB" dirty="0"/>
              <a:t>It was generally found that even though the objects aren’t real they are holographic people would treat them like real object. Small button one finger big button hand. Moving the sliders as well</a:t>
            </a:r>
          </a:p>
          <a:p>
            <a:endParaRPr lang="en-GB" dirty="0"/>
          </a:p>
          <a:p>
            <a:r>
              <a:rPr lang="en-GB" dirty="0"/>
              <a:t>Bring apps into holographic experiences</a:t>
            </a:r>
          </a:p>
        </p:txBody>
      </p:sp>
      <p:sp>
        <p:nvSpPr>
          <p:cNvPr id="4" name="Slide Number Placeholder 3"/>
          <p:cNvSpPr>
            <a:spLocks noGrp="1"/>
          </p:cNvSpPr>
          <p:nvPr>
            <p:ph type="sldNum" sz="quarter" idx="5"/>
          </p:nvPr>
        </p:nvSpPr>
        <p:spPr/>
        <p:txBody>
          <a:bodyPr/>
          <a:lstStyle/>
          <a:p>
            <a:fld id="{3DA0F45D-57C7-4A2A-B691-C7763DDE071D}" type="slidenum">
              <a:rPr lang="en-GB" smtClean="0"/>
              <a:t>5</a:t>
            </a:fld>
            <a:endParaRPr lang="en-GB"/>
          </a:p>
        </p:txBody>
      </p:sp>
    </p:spTree>
    <p:extLst>
      <p:ext uri="{BB962C8B-B14F-4D97-AF65-F5344CB8AC3E}">
        <p14:creationId xmlns:p14="http://schemas.microsoft.com/office/powerpoint/2010/main" val="24320995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Creates 3d avatar which can then reflect users interactions with </a:t>
            </a:r>
            <a:r>
              <a:rPr lang="en-GB" dirty="0" err="1"/>
              <a:t>hololens</a:t>
            </a:r>
            <a:endParaRPr lang="en-GB" dirty="0"/>
          </a:p>
          <a:p>
            <a:r>
              <a:rPr lang="en-GB" dirty="0"/>
              <a:t>Uses </a:t>
            </a:r>
            <a:r>
              <a:rPr lang="en-GB" dirty="0" err="1"/>
              <a:t>Viewforia</a:t>
            </a:r>
            <a:r>
              <a:rPr lang="en-GB" dirty="0"/>
              <a:t> app</a:t>
            </a:r>
          </a:p>
          <a:p>
            <a:r>
              <a:rPr lang="en-GB" dirty="0"/>
              <a:t>Content can be added through phones and tablets, as well as in the </a:t>
            </a:r>
            <a:r>
              <a:rPr lang="en-GB" dirty="0" err="1"/>
              <a:t>hololens</a:t>
            </a:r>
            <a:endParaRPr lang="en-GB" dirty="0"/>
          </a:p>
          <a:p>
            <a:r>
              <a:rPr lang="en-GB" dirty="0"/>
              <a:t>Searching by voice presents images and 3d renders</a:t>
            </a:r>
          </a:p>
        </p:txBody>
      </p:sp>
      <p:sp>
        <p:nvSpPr>
          <p:cNvPr id="4" name="Slide Number Placeholder 3"/>
          <p:cNvSpPr>
            <a:spLocks noGrp="1"/>
          </p:cNvSpPr>
          <p:nvPr>
            <p:ph type="sldNum" sz="quarter" idx="5"/>
          </p:nvPr>
        </p:nvSpPr>
        <p:spPr/>
        <p:txBody>
          <a:bodyPr/>
          <a:lstStyle/>
          <a:p>
            <a:fld id="{3DA0F45D-57C7-4A2A-B691-C7763DDE071D}" type="slidenum">
              <a:rPr lang="en-GB" smtClean="0"/>
              <a:t>6</a:t>
            </a:fld>
            <a:endParaRPr lang="en-GB"/>
          </a:p>
        </p:txBody>
      </p:sp>
    </p:spTree>
    <p:extLst>
      <p:ext uri="{BB962C8B-B14F-4D97-AF65-F5344CB8AC3E}">
        <p14:creationId xmlns:p14="http://schemas.microsoft.com/office/powerpoint/2010/main" val="4043621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step by step wizards</a:t>
            </a:r>
          </a:p>
        </p:txBody>
      </p:sp>
      <p:sp>
        <p:nvSpPr>
          <p:cNvPr id="4" name="Slide Number Placeholder 3"/>
          <p:cNvSpPr>
            <a:spLocks noGrp="1"/>
          </p:cNvSpPr>
          <p:nvPr>
            <p:ph type="sldNum" sz="quarter" idx="5"/>
          </p:nvPr>
        </p:nvSpPr>
        <p:spPr/>
        <p:txBody>
          <a:bodyPr/>
          <a:lstStyle/>
          <a:p>
            <a:fld id="{3DA0F45D-57C7-4A2A-B691-C7763DDE071D}" type="slidenum">
              <a:rPr lang="en-GB" smtClean="0"/>
              <a:t>7</a:t>
            </a:fld>
            <a:endParaRPr lang="en-GB"/>
          </a:p>
        </p:txBody>
      </p:sp>
    </p:spTree>
    <p:extLst>
      <p:ext uri="{BB962C8B-B14F-4D97-AF65-F5344CB8AC3E}">
        <p14:creationId xmlns:p14="http://schemas.microsoft.com/office/powerpoint/2010/main" val="31535617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Azure spatial anchors -  allow spatial data and world anchors to be sent up to azure, which can then be used by devices supporting mixed reality, </a:t>
            </a:r>
            <a:r>
              <a:rPr lang="en-GB" dirty="0" err="1"/>
              <a:t>ARCore</a:t>
            </a:r>
            <a:r>
              <a:rPr lang="en-GB" dirty="0"/>
              <a:t> or </a:t>
            </a:r>
            <a:r>
              <a:rPr lang="en-GB" dirty="0" err="1"/>
              <a:t>ARKit</a:t>
            </a:r>
            <a:endParaRPr lang="en-GB" dirty="0"/>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 Remote rendering – rendering can be performed in the cloud, then streamed to </a:t>
            </a:r>
            <a:r>
              <a:rPr lang="en-GB" dirty="0" err="1"/>
              <a:t>hololens</a:t>
            </a:r>
            <a:r>
              <a:rPr lang="en-GB" dirty="0"/>
              <a:t>, allowing high detail industrial models to be displayed in a high fidelity polygon count</a:t>
            </a:r>
          </a:p>
        </p:txBody>
      </p:sp>
      <p:sp>
        <p:nvSpPr>
          <p:cNvPr id="4" name="Slide Number Placeholder 3"/>
          <p:cNvSpPr>
            <a:spLocks noGrp="1"/>
          </p:cNvSpPr>
          <p:nvPr>
            <p:ph type="sldNum" sz="quarter" idx="5"/>
          </p:nvPr>
        </p:nvSpPr>
        <p:spPr/>
        <p:txBody>
          <a:bodyPr/>
          <a:lstStyle/>
          <a:p>
            <a:fld id="{3DA0F45D-57C7-4A2A-B691-C7763DDE071D}" type="slidenum">
              <a:rPr lang="en-GB" smtClean="0"/>
              <a:t>8</a:t>
            </a:fld>
            <a:endParaRPr lang="en-GB"/>
          </a:p>
        </p:txBody>
      </p:sp>
    </p:spTree>
    <p:extLst>
      <p:ext uri="{BB962C8B-B14F-4D97-AF65-F5344CB8AC3E}">
        <p14:creationId xmlns:p14="http://schemas.microsoft.com/office/powerpoint/2010/main" val="35171033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Customisation Program</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Allows </a:t>
            </a:r>
            <a:r>
              <a:rPr lang="en-GB" dirty="0" err="1"/>
              <a:t>hololens</a:t>
            </a:r>
            <a:r>
              <a:rPr lang="en-GB" dirty="0"/>
              <a:t> 2 to be customised for different form factors, such being integrated into a hard hat</a:t>
            </a:r>
          </a:p>
        </p:txBody>
      </p:sp>
      <p:sp>
        <p:nvSpPr>
          <p:cNvPr id="4" name="Slide Number Placeholder 3"/>
          <p:cNvSpPr>
            <a:spLocks noGrp="1"/>
          </p:cNvSpPr>
          <p:nvPr>
            <p:ph type="sldNum" sz="quarter" idx="5"/>
          </p:nvPr>
        </p:nvSpPr>
        <p:spPr/>
        <p:txBody>
          <a:bodyPr/>
          <a:lstStyle/>
          <a:p>
            <a:fld id="{3DA0F45D-57C7-4A2A-B691-C7763DDE071D}" type="slidenum">
              <a:rPr lang="en-GB" smtClean="0"/>
              <a:t>9</a:t>
            </a:fld>
            <a:endParaRPr lang="en-GB"/>
          </a:p>
        </p:txBody>
      </p:sp>
    </p:spTree>
    <p:extLst>
      <p:ext uri="{BB962C8B-B14F-4D97-AF65-F5344CB8AC3E}">
        <p14:creationId xmlns:p14="http://schemas.microsoft.com/office/powerpoint/2010/main" val="3264351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DA0F45D-57C7-4A2A-B691-C7763DDE071D}" type="slidenum">
              <a:rPr lang="en-GB" smtClean="0"/>
              <a:t>10</a:t>
            </a:fld>
            <a:endParaRPr lang="en-GB"/>
          </a:p>
        </p:txBody>
      </p:sp>
    </p:spTree>
    <p:extLst>
      <p:ext uri="{BB962C8B-B14F-4D97-AF65-F5344CB8AC3E}">
        <p14:creationId xmlns:p14="http://schemas.microsoft.com/office/powerpoint/2010/main" val="11496443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userDrawn="1"/>
        </p:nvSpPr>
        <p:spPr>
          <a:xfrm>
            <a:off x="-6985" y="6398190"/>
            <a:ext cx="122904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D91D35D0-B3AF-4559-864F-2BA24E847D35}" type="datetime1">
              <a:rPr lang="en-GB" smtClean="0"/>
              <a:t>02/03/2019</a:t>
            </a:fld>
            <a:endParaRPr lang="en-GB"/>
          </a:p>
        </p:txBody>
      </p:sp>
      <p:sp>
        <p:nvSpPr>
          <p:cNvPr id="5" name="Footer Placeholder 4"/>
          <p:cNvSpPr>
            <a:spLocks noGrp="1"/>
          </p:cNvSpPr>
          <p:nvPr>
            <p:ph type="ftr" sz="quarter" idx="11"/>
          </p:nvPr>
        </p:nvSpPr>
        <p:spPr>
          <a:xfrm>
            <a:off x="3765610" y="6500411"/>
            <a:ext cx="4822804" cy="365125"/>
          </a:xfrm>
          <a:prstGeom prst="rect">
            <a:avLst/>
          </a:prstGeom>
        </p:spPr>
        <p:txBody>
          <a:bodyPr/>
          <a:lstStyle/>
          <a:p>
            <a:r>
              <a:rPr lang="en-GB"/>
              <a:t>Test</a:t>
            </a:r>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07D00524-4CB2-43D8-9F4E-62B14E612B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37232" y="6426394"/>
            <a:ext cx="409038" cy="409038"/>
          </a:xfrm>
          <a:prstGeom prst="rect">
            <a:avLst/>
          </a:prstGeom>
        </p:spPr>
      </p:pic>
      <p:pic>
        <p:nvPicPr>
          <p:cNvPr id="15" name="Picture 14">
            <a:extLst>
              <a:ext uri="{FF2B5EF4-FFF2-40B4-BE49-F238E27FC236}">
                <a16:creationId xmlns:a16="http://schemas.microsoft.com/office/drawing/2014/main" id="{459E0561-06CF-46A4-AD23-3C5CAAF8A5C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793469" y="6426394"/>
            <a:ext cx="424912" cy="424912"/>
          </a:xfrm>
          <a:prstGeom prst="rect">
            <a:avLst/>
          </a:prstGeom>
        </p:spPr>
      </p:pic>
      <p:sp>
        <p:nvSpPr>
          <p:cNvPr id="16" name="TextBox 15">
            <a:extLst>
              <a:ext uri="{FF2B5EF4-FFF2-40B4-BE49-F238E27FC236}">
                <a16:creationId xmlns:a16="http://schemas.microsoft.com/office/drawing/2014/main" id="{C0A3775E-52FA-45C2-8AA8-8204DFC3CB92}"/>
              </a:ext>
            </a:extLst>
          </p:cNvPr>
          <p:cNvSpPr txBox="1"/>
          <p:nvPr userDrawn="1"/>
        </p:nvSpPr>
        <p:spPr>
          <a:xfrm>
            <a:off x="10246190" y="6459785"/>
            <a:ext cx="1534005" cy="369332"/>
          </a:xfrm>
          <a:prstGeom prst="rect">
            <a:avLst/>
          </a:prstGeom>
          <a:noFill/>
        </p:spPr>
        <p:txBody>
          <a:bodyPr wrap="square" rtlCol="0">
            <a:spAutoFit/>
          </a:bodyPr>
          <a:lstStyle/>
          <a:p>
            <a:r>
              <a:rPr lang="en-GB" dirty="0">
                <a:solidFill>
                  <a:schemeClr val="bg1"/>
                </a:solidFill>
              </a:rPr>
              <a:t>@</a:t>
            </a:r>
            <a:r>
              <a:rPr lang="en-GB" dirty="0" err="1">
                <a:solidFill>
                  <a:schemeClr val="bg1"/>
                </a:solidFill>
              </a:rPr>
              <a:t>BenRAllison</a:t>
            </a:r>
            <a:endParaRPr lang="en-GB" dirty="0">
              <a:solidFill>
                <a:schemeClr val="bg1"/>
              </a:solidFill>
            </a:endParaRPr>
          </a:p>
        </p:txBody>
      </p:sp>
      <p:sp>
        <p:nvSpPr>
          <p:cNvPr id="17" name="TextBox 16">
            <a:extLst>
              <a:ext uri="{FF2B5EF4-FFF2-40B4-BE49-F238E27FC236}">
                <a16:creationId xmlns:a16="http://schemas.microsoft.com/office/drawing/2014/main" id="{416BE706-77CE-4A92-8563-89523AEC4E16}"/>
              </a:ext>
            </a:extLst>
          </p:cNvPr>
          <p:cNvSpPr txBox="1"/>
          <p:nvPr userDrawn="1"/>
        </p:nvSpPr>
        <p:spPr>
          <a:xfrm>
            <a:off x="8227764" y="6455578"/>
            <a:ext cx="994058" cy="369332"/>
          </a:xfrm>
          <a:prstGeom prst="rect">
            <a:avLst/>
          </a:prstGeom>
          <a:noFill/>
        </p:spPr>
        <p:txBody>
          <a:bodyPr wrap="square" rtlCol="0">
            <a:spAutoFit/>
          </a:bodyPr>
          <a:lstStyle/>
          <a:p>
            <a:r>
              <a:rPr lang="en-GB" dirty="0" err="1">
                <a:solidFill>
                  <a:schemeClr val="bg1"/>
                </a:solidFill>
              </a:rPr>
              <a:t>ballison</a:t>
            </a:r>
            <a:endParaRPr lang="en-GB" dirty="0">
              <a:solidFill>
                <a:schemeClr val="bg1"/>
              </a:solidFill>
            </a:endParaRPr>
          </a:p>
        </p:txBody>
      </p:sp>
    </p:spTree>
    <p:extLst>
      <p:ext uri="{BB962C8B-B14F-4D97-AF65-F5344CB8AC3E}">
        <p14:creationId xmlns:p14="http://schemas.microsoft.com/office/powerpoint/2010/main" val="1945971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2701FDDC-6AC9-4CD8-A7A1-9B70B6AE0644}" type="datetime1">
              <a:rPr lang="en-GB" smtClean="0"/>
              <a:t>27/02/2019</a:t>
            </a:fld>
            <a:endParaRPr lang="en-GB"/>
          </a:p>
        </p:txBody>
      </p:sp>
      <p:sp>
        <p:nvSpPr>
          <p:cNvPr id="5" name="Footer Placeholder 4"/>
          <p:cNvSpPr>
            <a:spLocks noGrp="1"/>
          </p:cNvSpPr>
          <p:nvPr>
            <p:ph type="ftr" sz="quarter" idx="11"/>
          </p:nvPr>
        </p:nvSpPr>
        <p:spPr>
          <a:xfrm>
            <a:off x="3765610" y="6500411"/>
            <a:ext cx="4822804" cy="365125"/>
          </a:xfrm>
          <a:prstGeom prst="rect">
            <a:avLst/>
          </a:prstGeom>
        </p:spPr>
        <p:txBody>
          <a:bodyPr/>
          <a:lstStyle/>
          <a:p>
            <a:r>
              <a:rPr lang="en-GB"/>
              <a:t>Test</a:t>
            </a:r>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spTree>
    <p:extLst>
      <p:ext uri="{BB962C8B-B14F-4D97-AF65-F5344CB8AC3E}">
        <p14:creationId xmlns:p14="http://schemas.microsoft.com/office/powerpoint/2010/main" val="278958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0E19EC1C-B5FD-46A5-ACF7-6AA4B448DDFD}" type="datetime1">
              <a:rPr lang="en-GB" smtClean="0"/>
              <a:t>02/03/2019</a:t>
            </a:fld>
            <a:endParaRPr lang="en-GB"/>
          </a:p>
        </p:txBody>
      </p:sp>
      <p:sp>
        <p:nvSpPr>
          <p:cNvPr id="5" name="Footer Placeholder 4"/>
          <p:cNvSpPr>
            <a:spLocks noGrp="1"/>
          </p:cNvSpPr>
          <p:nvPr>
            <p:ph type="ftr" sz="quarter" idx="11"/>
          </p:nvPr>
        </p:nvSpPr>
        <p:spPr>
          <a:xfrm>
            <a:off x="3765610" y="6500411"/>
            <a:ext cx="4822804" cy="365125"/>
          </a:xfrm>
          <a:prstGeom prst="rect">
            <a:avLst/>
          </a:prstGeom>
        </p:spPr>
        <p:txBody>
          <a:bodyPr/>
          <a:lstStyle/>
          <a:p>
            <a:r>
              <a:rPr lang="en-GB"/>
              <a:t>Test</a:t>
            </a:r>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pic>
        <p:nvPicPr>
          <p:cNvPr id="9" name="Picture 8">
            <a:extLst>
              <a:ext uri="{FF2B5EF4-FFF2-40B4-BE49-F238E27FC236}">
                <a16:creationId xmlns:a16="http://schemas.microsoft.com/office/drawing/2014/main" id="{6CD88C26-5679-4D75-920B-AB473AE259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37232" y="6426394"/>
            <a:ext cx="409038" cy="409038"/>
          </a:xfrm>
          <a:prstGeom prst="rect">
            <a:avLst/>
          </a:prstGeom>
        </p:spPr>
      </p:pic>
      <p:pic>
        <p:nvPicPr>
          <p:cNvPr id="10" name="Picture 9">
            <a:extLst>
              <a:ext uri="{FF2B5EF4-FFF2-40B4-BE49-F238E27FC236}">
                <a16:creationId xmlns:a16="http://schemas.microsoft.com/office/drawing/2014/main" id="{72CE8B28-ABB9-4D17-989B-7C4E53ED603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793469" y="6426394"/>
            <a:ext cx="424912" cy="424912"/>
          </a:xfrm>
          <a:prstGeom prst="rect">
            <a:avLst/>
          </a:prstGeom>
        </p:spPr>
      </p:pic>
      <p:sp>
        <p:nvSpPr>
          <p:cNvPr id="11" name="TextBox 10">
            <a:extLst>
              <a:ext uri="{FF2B5EF4-FFF2-40B4-BE49-F238E27FC236}">
                <a16:creationId xmlns:a16="http://schemas.microsoft.com/office/drawing/2014/main" id="{8E63571E-574F-4B32-B75C-EB1487792A4D}"/>
              </a:ext>
            </a:extLst>
          </p:cNvPr>
          <p:cNvSpPr txBox="1"/>
          <p:nvPr userDrawn="1"/>
        </p:nvSpPr>
        <p:spPr>
          <a:xfrm>
            <a:off x="10246191" y="6459785"/>
            <a:ext cx="1618930" cy="369332"/>
          </a:xfrm>
          <a:prstGeom prst="rect">
            <a:avLst/>
          </a:prstGeom>
          <a:noFill/>
        </p:spPr>
        <p:txBody>
          <a:bodyPr wrap="square" rtlCol="0">
            <a:spAutoFit/>
          </a:bodyPr>
          <a:lstStyle/>
          <a:p>
            <a:r>
              <a:rPr lang="en-GB" dirty="0">
                <a:solidFill>
                  <a:schemeClr val="bg1"/>
                </a:solidFill>
              </a:rPr>
              <a:t>@</a:t>
            </a:r>
            <a:r>
              <a:rPr lang="en-GB" dirty="0" err="1">
                <a:solidFill>
                  <a:schemeClr val="bg1"/>
                </a:solidFill>
              </a:rPr>
              <a:t>BenRAllison</a:t>
            </a:r>
            <a:endParaRPr lang="en-GB" dirty="0">
              <a:solidFill>
                <a:schemeClr val="bg1"/>
              </a:solidFill>
            </a:endParaRPr>
          </a:p>
        </p:txBody>
      </p:sp>
      <p:sp>
        <p:nvSpPr>
          <p:cNvPr id="12" name="TextBox 11">
            <a:extLst>
              <a:ext uri="{FF2B5EF4-FFF2-40B4-BE49-F238E27FC236}">
                <a16:creationId xmlns:a16="http://schemas.microsoft.com/office/drawing/2014/main" id="{C6B17CFD-3DBE-4284-ABE1-411375E09577}"/>
              </a:ext>
            </a:extLst>
          </p:cNvPr>
          <p:cNvSpPr txBox="1"/>
          <p:nvPr userDrawn="1"/>
        </p:nvSpPr>
        <p:spPr>
          <a:xfrm>
            <a:off x="8227764" y="6455578"/>
            <a:ext cx="994058" cy="369332"/>
          </a:xfrm>
          <a:prstGeom prst="rect">
            <a:avLst/>
          </a:prstGeom>
          <a:noFill/>
        </p:spPr>
        <p:txBody>
          <a:bodyPr wrap="square" rtlCol="0">
            <a:spAutoFit/>
          </a:bodyPr>
          <a:lstStyle/>
          <a:p>
            <a:r>
              <a:rPr lang="en-GB" dirty="0" err="1">
                <a:solidFill>
                  <a:schemeClr val="bg1"/>
                </a:solidFill>
              </a:rPr>
              <a:t>ballison</a:t>
            </a:r>
            <a:endParaRPr lang="en-GB" dirty="0">
              <a:solidFill>
                <a:schemeClr val="bg1"/>
              </a:solidFill>
            </a:endParaRPr>
          </a:p>
        </p:txBody>
      </p:sp>
    </p:spTree>
    <p:extLst>
      <p:ext uri="{BB962C8B-B14F-4D97-AF65-F5344CB8AC3E}">
        <p14:creationId xmlns:p14="http://schemas.microsoft.com/office/powerpoint/2010/main" val="2675320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4B3E845F-32A7-4FA9-B016-A2E5EBCEB094}" type="datetime1">
              <a:rPr lang="en-GB" smtClean="0"/>
              <a:t>27/02/2019</a:t>
            </a:fld>
            <a:endParaRPr lang="en-GB"/>
          </a:p>
        </p:txBody>
      </p:sp>
      <p:sp>
        <p:nvSpPr>
          <p:cNvPr id="5" name="Footer Placeholder 4"/>
          <p:cNvSpPr>
            <a:spLocks noGrp="1"/>
          </p:cNvSpPr>
          <p:nvPr>
            <p:ph type="ftr" sz="quarter" idx="11"/>
          </p:nvPr>
        </p:nvSpPr>
        <p:spPr>
          <a:xfrm>
            <a:off x="3765610" y="6500411"/>
            <a:ext cx="4822804" cy="365125"/>
          </a:xfrm>
          <a:prstGeom prst="rect">
            <a:avLst/>
          </a:prstGeom>
        </p:spPr>
        <p:txBody>
          <a:bodyPr/>
          <a:lstStyle/>
          <a:p>
            <a:r>
              <a:rPr lang="en-GB"/>
              <a:t>Test</a:t>
            </a:r>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spTree>
    <p:extLst>
      <p:ext uri="{BB962C8B-B14F-4D97-AF65-F5344CB8AC3E}">
        <p14:creationId xmlns:p14="http://schemas.microsoft.com/office/powerpoint/2010/main" val="42724233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1097280" y="6459785"/>
            <a:ext cx="2472271" cy="365125"/>
          </a:xfrm>
          <a:prstGeom prst="rect">
            <a:avLst/>
          </a:prstGeom>
        </p:spPr>
        <p:txBody>
          <a:bodyPr/>
          <a:lstStyle/>
          <a:p>
            <a:fld id="{467ADD92-F8DA-4D0F-90FA-1029897B18B1}" type="datetime1">
              <a:rPr lang="en-GB" smtClean="0"/>
              <a:t>02/03/2019</a:t>
            </a:fld>
            <a:endParaRPr lang="en-GB"/>
          </a:p>
        </p:txBody>
      </p:sp>
      <p:sp>
        <p:nvSpPr>
          <p:cNvPr id="5" name="Footer Placeholder 4"/>
          <p:cNvSpPr>
            <a:spLocks noGrp="1"/>
          </p:cNvSpPr>
          <p:nvPr>
            <p:ph type="ftr" sz="quarter" idx="11"/>
          </p:nvPr>
        </p:nvSpPr>
        <p:spPr>
          <a:xfrm>
            <a:off x="3765610" y="6500411"/>
            <a:ext cx="4822804" cy="365125"/>
          </a:xfrm>
          <a:prstGeom prst="rect">
            <a:avLst/>
          </a:prstGeom>
        </p:spPr>
        <p:txBody>
          <a:bodyPr/>
          <a:lstStyle/>
          <a:p>
            <a:r>
              <a:rPr lang="en-GB"/>
              <a:t>Test</a:t>
            </a:r>
          </a:p>
        </p:txBody>
      </p:sp>
      <p:sp>
        <p:nvSpPr>
          <p:cNvPr id="6" name="Slide Number Placeholder 5"/>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DDD573DC-C856-42A8-8E39-9CB11B22EC3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37232" y="6426394"/>
            <a:ext cx="409038" cy="409038"/>
          </a:xfrm>
          <a:prstGeom prst="rect">
            <a:avLst/>
          </a:prstGeom>
        </p:spPr>
      </p:pic>
      <p:pic>
        <p:nvPicPr>
          <p:cNvPr id="11" name="Picture 10">
            <a:extLst>
              <a:ext uri="{FF2B5EF4-FFF2-40B4-BE49-F238E27FC236}">
                <a16:creationId xmlns:a16="http://schemas.microsoft.com/office/drawing/2014/main" id="{0C842064-7938-470A-AD77-F1422B5AD8A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793469" y="6426394"/>
            <a:ext cx="424912" cy="424912"/>
          </a:xfrm>
          <a:prstGeom prst="rect">
            <a:avLst/>
          </a:prstGeom>
        </p:spPr>
      </p:pic>
      <p:sp>
        <p:nvSpPr>
          <p:cNvPr id="12" name="TextBox 11">
            <a:extLst>
              <a:ext uri="{FF2B5EF4-FFF2-40B4-BE49-F238E27FC236}">
                <a16:creationId xmlns:a16="http://schemas.microsoft.com/office/drawing/2014/main" id="{8CEF8A4A-4D22-47F4-923C-0EC89E83E639}"/>
              </a:ext>
            </a:extLst>
          </p:cNvPr>
          <p:cNvSpPr txBox="1"/>
          <p:nvPr userDrawn="1"/>
        </p:nvSpPr>
        <p:spPr>
          <a:xfrm>
            <a:off x="10246190" y="6459785"/>
            <a:ext cx="1524277" cy="369332"/>
          </a:xfrm>
          <a:prstGeom prst="rect">
            <a:avLst/>
          </a:prstGeom>
          <a:noFill/>
        </p:spPr>
        <p:txBody>
          <a:bodyPr wrap="square" rtlCol="0">
            <a:spAutoFit/>
          </a:bodyPr>
          <a:lstStyle/>
          <a:p>
            <a:r>
              <a:rPr lang="en-GB" dirty="0">
                <a:solidFill>
                  <a:schemeClr val="bg1"/>
                </a:solidFill>
              </a:rPr>
              <a:t>@</a:t>
            </a:r>
            <a:r>
              <a:rPr lang="en-GB" dirty="0" err="1">
                <a:solidFill>
                  <a:schemeClr val="bg1"/>
                </a:solidFill>
              </a:rPr>
              <a:t>BenRAllison</a:t>
            </a:r>
            <a:endParaRPr lang="en-GB" dirty="0">
              <a:solidFill>
                <a:schemeClr val="bg1"/>
              </a:solidFill>
            </a:endParaRPr>
          </a:p>
        </p:txBody>
      </p:sp>
      <p:sp>
        <p:nvSpPr>
          <p:cNvPr id="13" name="TextBox 12">
            <a:extLst>
              <a:ext uri="{FF2B5EF4-FFF2-40B4-BE49-F238E27FC236}">
                <a16:creationId xmlns:a16="http://schemas.microsoft.com/office/drawing/2014/main" id="{432CD0A2-137A-4EE6-832A-362DAC7FEA6B}"/>
              </a:ext>
            </a:extLst>
          </p:cNvPr>
          <p:cNvSpPr txBox="1"/>
          <p:nvPr userDrawn="1"/>
        </p:nvSpPr>
        <p:spPr>
          <a:xfrm>
            <a:off x="8227764" y="6455578"/>
            <a:ext cx="994058" cy="369332"/>
          </a:xfrm>
          <a:prstGeom prst="rect">
            <a:avLst/>
          </a:prstGeom>
          <a:noFill/>
        </p:spPr>
        <p:txBody>
          <a:bodyPr wrap="square" rtlCol="0">
            <a:spAutoFit/>
          </a:bodyPr>
          <a:lstStyle/>
          <a:p>
            <a:r>
              <a:rPr lang="en-GB" dirty="0" err="1">
                <a:solidFill>
                  <a:schemeClr val="bg1"/>
                </a:solidFill>
              </a:rPr>
              <a:t>ballison</a:t>
            </a:r>
            <a:endParaRPr lang="en-GB" dirty="0">
              <a:solidFill>
                <a:schemeClr val="bg1"/>
              </a:solidFill>
            </a:endParaRPr>
          </a:p>
        </p:txBody>
      </p:sp>
    </p:spTree>
    <p:extLst>
      <p:ext uri="{BB962C8B-B14F-4D97-AF65-F5344CB8AC3E}">
        <p14:creationId xmlns:p14="http://schemas.microsoft.com/office/powerpoint/2010/main" val="3889029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1097280" y="6459785"/>
            <a:ext cx="2472271" cy="365125"/>
          </a:xfrm>
          <a:prstGeom prst="rect">
            <a:avLst/>
          </a:prstGeom>
        </p:spPr>
        <p:txBody>
          <a:bodyPr/>
          <a:lstStyle/>
          <a:p>
            <a:fld id="{847CE816-5CF8-4949-A7B6-D6E2A18AFA3B}" type="datetime1">
              <a:rPr lang="en-GB" smtClean="0"/>
              <a:t>27/02/2019</a:t>
            </a:fld>
            <a:endParaRPr lang="en-GB"/>
          </a:p>
        </p:txBody>
      </p:sp>
      <p:sp>
        <p:nvSpPr>
          <p:cNvPr id="6" name="Footer Placeholder 5"/>
          <p:cNvSpPr>
            <a:spLocks noGrp="1"/>
          </p:cNvSpPr>
          <p:nvPr>
            <p:ph type="ftr" sz="quarter" idx="11"/>
          </p:nvPr>
        </p:nvSpPr>
        <p:spPr>
          <a:xfrm>
            <a:off x="3765610" y="6500411"/>
            <a:ext cx="4822804" cy="365125"/>
          </a:xfrm>
          <a:prstGeom prst="rect">
            <a:avLst/>
          </a:prstGeom>
        </p:spPr>
        <p:txBody>
          <a:bodyPr/>
          <a:lstStyle/>
          <a:p>
            <a:r>
              <a:rPr lang="en-GB"/>
              <a:t>Test</a:t>
            </a:r>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spTree>
    <p:extLst>
      <p:ext uri="{BB962C8B-B14F-4D97-AF65-F5344CB8AC3E}">
        <p14:creationId xmlns:p14="http://schemas.microsoft.com/office/powerpoint/2010/main" val="2215392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1097280" y="6459785"/>
            <a:ext cx="2472271" cy="365125"/>
          </a:xfrm>
          <a:prstGeom prst="rect">
            <a:avLst/>
          </a:prstGeom>
        </p:spPr>
        <p:txBody>
          <a:bodyPr/>
          <a:lstStyle/>
          <a:p>
            <a:fld id="{037574F0-9093-48FB-B2CB-864C58CF4A86}" type="datetime1">
              <a:rPr lang="en-GB" smtClean="0"/>
              <a:t>27/02/2019</a:t>
            </a:fld>
            <a:endParaRPr lang="en-GB"/>
          </a:p>
        </p:txBody>
      </p:sp>
      <p:sp>
        <p:nvSpPr>
          <p:cNvPr id="8" name="Footer Placeholder 7"/>
          <p:cNvSpPr>
            <a:spLocks noGrp="1"/>
          </p:cNvSpPr>
          <p:nvPr>
            <p:ph type="ftr" sz="quarter" idx="11"/>
          </p:nvPr>
        </p:nvSpPr>
        <p:spPr>
          <a:xfrm>
            <a:off x="3765610" y="6500411"/>
            <a:ext cx="4822804" cy="365125"/>
          </a:xfrm>
          <a:prstGeom prst="rect">
            <a:avLst/>
          </a:prstGeom>
        </p:spPr>
        <p:txBody>
          <a:bodyPr/>
          <a:lstStyle/>
          <a:p>
            <a:r>
              <a:rPr lang="en-GB"/>
              <a:t>Test</a:t>
            </a:r>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spTree>
    <p:extLst>
      <p:ext uri="{BB962C8B-B14F-4D97-AF65-F5344CB8AC3E}">
        <p14:creationId xmlns:p14="http://schemas.microsoft.com/office/powerpoint/2010/main" val="2729557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1097280" y="6459785"/>
            <a:ext cx="2472271" cy="365125"/>
          </a:xfrm>
          <a:prstGeom prst="rect">
            <a:avLst/>
          </a:prstGeom>
        </p:spPr>
        <p:txBody>
          <a:bodyPr/>
          <a:lstStyle/>
          <a:p>
            <a:fld id="{38B65FEE-E56C-4A5A-BA50-55A5BEC8D439}" type="datetime1">
              <a:rPr lang="en-GB" smtClean="0"/>
              <a:t>27/02/2019</a:t>
            </a:fld>
            <a:endParaRPr lang="en-GB"/>
          </a:p>
        </p:txBody>
      </p:sp>
      <p:sp>
        <p:nvSpPr>
          <p:cNvPr id="4" name="Footer Placeholder 3"/>
          <p:cNvSpPr>
            <a:spLocks noGrp="1"/>
          </p:cNvSpPr>
          <p:nvPr>
            <p:ph type="ftr" sz="quarter" idx="11"/>
          </p:nvPr>
        </p:nvSpPr>
        <p:spPr>
          <a:xfrm>
            <a:off x="3765610" y="6500411"/>
            <a:ext cx="4822804" cy="365125"/>
          </a:xfrm>
          <a:prstGeom prst="rect">
            <a:avLst/>
          </a:prstGeom>
        </p:spPr>
        <p:txBody>
          <a:bodyPr/>
          <a:lstStyle/>
          <a:p>
            <a:r>
              <a:rPr lang="en-GB"/>
              <a:t>Test</a:t>
            </a:r>
          </a:p>
        </p:txBody>
      </p:sp>
      <p:sp>
        <p:nvSpPr>
          <p:cNvPr id="5" name="Slide Number Placeholder 4"/>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spTree>
    <p:extLst>
      <p:ext uri="{BB962C8B-B14F-4D97-AF65-F5344CB8AC3E}">
        <p14:creationId xmlns:p14="http://schemas.microsoft.com/office/powerpoint/2010/main" val="1298176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a:xfrm>
            <a:off x="1097280" y="6459785"/>
            <a:ext cx="2472271" cy="365125"/>
          </a:xfrm>
          <a:prstGeom prst="rect">
            <a:avLst/>
          </a:prstGeom>
        </p:spPr>
        <p:txBody>
          <a:bodyPr/>
          <a:lstStyle/>
          <a:p>
            <a:fld id="{33F60EA4-6329-4421-B1C7-DB9B1B2336B5}" type="datetime1">
              <a:rPr lang="en-GB" smtClean="0"/>
              <a:t>02/03/2019</a:t>
            </a:fld>
            <a:endParaRPr lang="en-GB"/>
          </a:p>
        </p:txBody>
      </p:sp>
      <p:sp>
        <p:nvSpPr>
          <p:cNvPr id="8" name="Footer Placeholder 7"/>
          <p:cNvSpPr>
            <a:spLocks noGrp="1"/>
          </p:cNvSpPr>
          <p:nvPr>
            <p:ph type="ftr" sz="quarter" idx="11"/>
          </p:nvPr>
        </p:nvSpPr>
        <p:spPr>
          <a:xfrm>
            <a:off x="3765610" y="6500411"/>
            <a:ext cx="4822804" cy="365125"/>
          </a:xfrm>
          <a:prstGeom prst="rect">
            <a:avLst/>
          </a:prstGeom>
        </p:spPr>
        <p:txBody>
          <a:bodyPr/>
          <a:lstStyle>
            <a:lvl1pPr>
              <a:defRPr>
                <a:solidFill>
                  <a:srgbClr val="FFFFFF"/>
                </a:solidFill>
              </a:defRPr>
            </a:lvl1pPr>
          </a:lstStyle>
          <a:p>
            <a:r>
              <a:rPr lang="en-GB"/>
              <a:t>Test</a:t>
            </a:r>
          </a:p>
        </p:txBody>
      </p:sp>
      <p:sp>
        <p:nvSpPr>
          <p:cNvPr id="9" name="Slide Number Placeholder 8"/>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pic>
        <p:nvPicPr>
          <p:cNvPr id="10" name="Picture 9">
            <a:extLst>
              <a:ext uri="{FF2B5EF4-FFF2-40B4-BE49-F238E27FC236}">
                <a16:creationId xmlns:a16="http://schemas.microsoft.com/office/drawing/2014/main" id="{9B4524ED-3C17-4B77-AC60-0C8DF2CE26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37232" y="6426394"/>
            <a:ext cx="409038" cy="409038"/>
          </a:xfrm>
          <a:prstGeom prst="rect">
            <a:avLst/>
          </a:prstGeom>
        </p:spPr>
      </p:pic>
      <p:pic>
        <p:nvPicPr>
          <p:cNvPr id="11" name="Picture 10">
            <a:extLst>
              <a:ext uri="{FF2B5EF4-FFF2-40B4-BE49-F238E27FC236}">
                <a16:creationId xmlns:a16="http://schemas.microsoft.com/office/drawing/2014/main" id="{89D62861-1CB3-4D45-B4E0-0ED7B684AC9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793469" y="6426394"/>
            <a:ext cx="424912" cy="424912"/>
          </a:xfrm>
          <a:prstGeom prst="rect">
            <a:avLst/>
          </a:prstGeom>
        </p:spPr>
      </p:pic>
      <p:sp>
        <p:nvSpPr>
          <p:cNvPr id="12" name="TextBox 11">
            <a:extLst>
              <a:ext uri="{FF2B5EF4-FFF2-40B4-BE49-F238E27FC236}">
                <a16:creationId xmlns:a16="http://schemas.microsoft.com/office/drawing/2014/main" id="{19AA231D-9CEF-4DC3-93E9-6A51214BDF0B}"/>
              </a:ext>
            </a:extLst>
          </p:cNvPr>
          <p:cNvSpPr txBox="1"/>
          <p:nvPr userDrawn="1"/>
        </p:nvSpPr>
        <p:spPr>
          <a:xfrm>
            <a:off x="10246190" y="6459785"/>
            <a:ext cx="1524277" cy="369332"/>
          </a:xfrm>
          <a:prstGeom prst="rect">
            <a:avLst/>
          </a:prstGeom>
          <a:noFill/>
        </p:spPr>
        <p:txBody>
          <a:bodyPr wrap="square" rtlCol="0">
            <a:spAutoFit/>
          </a:bodyPr>
          <a:lstStyle/>
          <a:p>
            <a:r>
              <a:rPr lang="en-GB" dirty="0">
                <a:solidFill>
                  <a:schemeClr val="bg1"/>
                </a:solidFill>
              </a:rPr>
              <a:t>@</a:t>
            </a:r>
            <a:r>
              <a:rPr lang="en-GB" dirty="0" err="1">
                <a:solidFill>
                  <a:schemeClr val="bg1"/>
                </a:solidFill>
              </a:rPr>
              <a:t>BenRAllison</a:t>
            </a:r>
            <a:endParaRPr lang="en-GB" dirty="0">
              <a:solidFill>
                <a:schemeClr val="bg1"/>
              </a:solidFill>
            </a:endParaRPr>
          </a:p>
        </p:txBody>
      </p:sp>
      <p:sp>
        <p:nvSpPr>
          <p:cNvPr id="13" name="TextBox 12">
            <a:extLst>
              <a:ext uri="{FF2B5EF4-FFF2-40B4-BE49-F238E27FC236}">
                <a16:creationId xmlns:a16="http://schemas.microsoft.com/office/drawing/2014/main" id="{5E203071-4403-45D8-94B6-EC5E523CB791}"/>
              </a:ext>
            </a:extLst>
          </p:cNvPr>
          <p:cNvSpPr txBox="1"/>
          <p:nvPr userDrawn="1"/>
        </p:nvSpPr>
        <p:spPr>
          <a:xfrm>
            <a:off x="8227764" y="6455578"/>
            <a:ext cx="994058" cy="369332"/>
          </a:xfrm>
          <a:prstGeom prst="rect">
            <a:avLst/>
          </a:prstGeom>
          <a:noFill/>
        </p:spPr>
        <p:txBody>
          <a:bodyPr wrap="square" rtlCol="0">
            <a:spAutoFit/>
          </a:bodyPr>
          <a:lstStyle/>
          <a:p>
            <a:r>
              <a:rPr lang="en-GB" dirty="0" err="1">
                <a:solidFill>
                  <a:schemeClr val="bg1"/>
                </a:solidFill>
              </a:rPr>
              <a:t>ballison</a:t>
            </a:r>
            <a:endParaRPr lang="en-GB" dirty="0">
              <a:solidFill>
                <a:schemeClr val="bg1"/>
              </a:solidFill>
            </a:endParaRPr>
          </a:p>
        </p:txBody>
      </p:sp>
    </p:spTree>
    <p:extLst>
      <p:ext uri="{BB962C8B-B14F-4D97-AF65-F5344CB8AC3E}">
        <p14:creationId xmlns:p14="http://schemas.microsoft.com/office/powerpoint/2010/main" val="4208879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a:prstGeom prst="rect">
            <a:avLst/>
          </a:prstGeom>
        </p:spPr>
        <p:txBody>
          <a:bodyPr/>
          <a:lstStyle>
            <a:lvl1pPr algn="l">
              <a:defRPr/>
            </a:lvl1pPr>
          </a:lstStyle>
          <a:p>
            <a:fld id="{9149E62D-D400-4738-A178-8C74088C86C9}" type="datetime1">
              <a:rPr lang="en-GB" smtClean="0"/>
              <a:t>27/02/2019</a:t>
            </a:fld>
            <a:endParaRPr lang="en-GB"/>
          </a:p>
        </p:txBody>
      </p:sp>
      <p:sp>
        <p:nvSpPr>
          <p:cNvPr id="6" name="Footer Placeholder 5"/>
          <p:cNvSpPr>
            <a:spLocks noGrp="1"/>
          </p:cNvSpPr>
          <p:nvPr>
            <p:ph type="ftr" sz="quarter" idx="11"/>
          </p:nvPr>
        </p:nvSpPr>
        <p:spPr>
          <a:xfrm>
            <a:off x="4800600" y="6459785"/>
            <a:ext cx="4648200" cy="365125"/>
          </a:xfrm>
          <a:prstGeom prst="rect">
            <a:avLst/>
          </a:prstGeom>
        </p:spPr>
        <p:txBody>
          <a:bodyPr/>
          <a:lstStyle>
            <a:lvl1pPr algn="l">
              <a:defRPr>
                <a:solidFill>
                  <a:schemeClr val="tx2"/>
                </a:solidFill>
              </a:defRPr>
            </a:lvl1pPr>
          </a:lstStyle>
          <a:p>
            <a:r>
              <a:rPr lang="en-GB"/>
              <a:t>Test</a:t>
            </a:r>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lvl1pPr>
              <a:defRPr>
                <a:solidFill>
                  <a:schemeClr val="tx2"/>
                </a:solidFill>
              </a:defRPr>
            </a:lvl1pPr>
          </a:lstStyle>
          <a:p>
            <a:fld id="{179585A8-1C5C-4294-ABEC-6A0532F7F63E}" type="slidenum">
              <a:rPr lang="en-GB" smtClean="0"/>
              <a:t>‹#›</a:t>
            </a:fld>
            <a:endParaRPr lang="en-GB"/>
          </a:p>
        </p:txBody>
      </p:sp>
    </p:spTree>
    <p:extLst>
      <p:ext uri="{BB962C8B-B14F-4D97-AF65-F5344CB8AC3E}">
        <p14:creationId xmlns:p14="http://schemas.microsoft.com/office/powerpoint/2010/main" val="4136008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1097280" y="6459785"/>
            <a:ext cx="2472271" cy="365125"/>
          </a:xfrm>
          <a:prstGeom prst="rect">
            <a:avLst/>
          </a:prstGeom>
        </p:spPr>
        <p:txBody>
          <a:bodyPr/>
          <a:lstStyle/>
          <a:p>
            <a:fld id="{C795B39B-071A-4AD0-9A74-BF01D2309885}" type="datetime1">
              <a:rPr lang="en-GB" smtClean="0"/>
              <a:t>27/02/2019</a:t>
            </a:fld>
            <a:endParaRPr lang="en-GB"/>
          </a:p>
        </p:txBody>
      </p:sp>
      <p:sp>
        <p:nvSpPr>
          <p:cNvPr id="6" name="Footer Placeholder 5"/>
          <p:cNvSpPr>
            <a:spLocks noGrp="1"/>
          </p:cNvSpPr>
          <p:nvPr>
            <p:ph type="ftr" sz="quarter" idx="11"/>
          </p:nvPr>
        </p:nvSpPr>
        <p:spPr>
          <a:xfrm>
            <a:off x="3765610" y="6500411"/>
            <a:ext cx="4822804" cy="365125"/>
          </a:xfrm>
          <a:prstGeom prst="rect">
            <a:avLst/>
          </a:prstGeom>
        </p:spPr>
        <p:txBody>
          <a:bodyPr/>
          <a:lstStyle/>
          <a:p>
            <a:r>
              <a:rPr lang="en-GB"/>
              <a:t>Test</a:t>
            </a:r>
          </a:p>
        </p:txBody>
      </p:sp>
      <p:sp>
        <p:nvSpPr>
          <p:cNvPr id="7" name="Slide Number Placeholder 6"/>
          <p:cNvSpPr>
            <a:spLocks noGrp="1"/>
          </p:cNvSpPr>
          <p:nvPr>
            <p:ph type="sldNum" sz="quarter" idx="12"/>
          </p:nvPr>
        </p:nvSpPr>
        <p:spPr>
          <a:xfrm>
            <a:off x="9900458" y="6459785"/>
            <a:ext cx="1312025" cy="365125"/>
          </a:xfrm>
          <a:prstGeom prst="rect">
            <a:avLst/>
          </a:prstGeom>
        </p:spPr>
        <p:txBody>
          <a:bodyPr/>
          <a:lstStyle/>
          <a:p>
            <a:fld id="{179585A8-1C5C-4294-ABEC-6A0532F7F63E}" type="slidenum">
              <a:rPr lang="en-GB" smtClean="0"/>
              <a:t>‹#›</a:t>
            </a:fld>
            <a:endParaRPr lang="en-GB"/>
          </a:p>
        </p:txBody>
      </p:sp>
    </p:spTree>
    <p:extLst>
      <p:ext uri="{BB962C8B-B14F-4D97-AF65-F5344CB8AC3E}">
        <p14:creationId xmlns:p14="http://schemas.microsoft.com/office/powerpoint/2010/main" val="1479227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375C5376-3C98-4AE6-AB97-A67B13989FDA}"/>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9837232" y="6426394"/>
            <a:ext cx="409038" cy="409038"/>
          </a:xfrm>
          <a:prstGeom prst="rect">
            <a:avLst/>
          </a:prstGeom>
        </p:spPr>
      </p:pic>
      <p:pic>
        <p:nvPicPr>
          <p:cNvPr id="12" name="Picture 11">
            <a:extLst>
              <a:ext uri="{FF2B5EF4-FFF2-40B4-BE49-F238E27FC236}">
                <a16:creationId xmlns:a16="http://schemas.microsoft.com/office/drawing/2014/main" id="{ADA8BB19-99C1-4BBC-BD20-BD2D70F20E10}"/>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793469" y="6426394"/>
            <a:ext cx="424912" cy="424912"/>
          </a:xfrm>
          <a:prstGeom prst="rect">
            <a:avLst/>
          </a:prstGeom>
        </p:spPr>
      </p:pic>
      <p:sp>
        <p:nvSpPr>
          <p:cNvPr id="13" name="TextBox 12">
            <a:extLst>
              <a:ext uri="{FF2B5EF4-FFF2-40B4-BE49-F238E27FC236}">
                <a16:creationId xmlns:a16="http://schemas.microsoft.com/office/drawing/2014/main" id="{353D375D-6075-44A5-988D-CE5E3D309F0F}"/>
              </a:ext>
            </a:extLst>
          </p:cNvPr>
          <p:cNvSpPr txBox="1"/>
          <p:nvPr userDrawn="1"/>
        </p:nvSpPr>
        <p:spPr>
          <a:xfrm>
            <a:off x="10246190" y="6459785"/>
            <a:ext cx="1618931" cy="369332"/>
          </a:xfrm>
          <a:prstGeom prst="rect">
            <a:avLst/>
          </a:prstGeom>
          <a:noFill/>
        </p:spPr>
        <p:txBody>
          <a:bodyPr wrap="square" rtlCol="0">
            <a:spAutoFit/>
          </a:bodyPr>
          <a:lstStyle/>
          <a:p>
            <a:r>
              <a:rPr lang="en-GB" dirty="0">
                <a:solidFill>
                  <a:schemeClr val="bg1"/>
                </a:solidFill>
              </a:rPr>
              <a:t>@</a:t>
            </a:r>
            <a:r>
              <a:rPr lang="en-GB" dirty="0" err="1">
                <a:solidFill>
                  <a:schemeClr val="bg1"/>
                </a:solidFill>
              </a:rPr>
              <a:t>BenRAllison</a:t>
            </a:r>
            <a:endParaRPr lang="en-GB" dirty="0">
              <a:solidFill>
                <a:schemeClr val="bg1"/>
              </a:solidFill>
            </a:endParaRPr>
          </a:p>
        </p:txBody>
      </p:sp>
      <p:sp>
        <p:nvSpPr>
          <p:cNvPr id="14" name="TextBox 13">
            <a:extLst>
              <a:ext uri="{FF2B5EF4-FFF2-40B4-BE49-F238E27FC236}">
                <a16:creationId xmlns:a16="http://schemas.microsoft.com/office/drawing/2014/main" id="{22214440-3D76-4D3A-A890-336E9049C3F0}"/>
              </a:ext>
            </a:extLst>
          </p:cNvPr>
          <p:cNvSpPr txBox="1"/>
          <p:nvPr userDrawn="1"/>
        </p:nvSpPr>
        <p:spPr>
          <a:xfrm>
            <a:off x="8227764" y="6455578"/>
            <a:ext cx="994058" cy="369332"/>
          </a:xfrm>
          <a:prstGeom prst="rect">
            <a:avLst/>
          </a:prstGeom>
          <a:noFill/>
        </p:spPr>
        <p:txBody>
          <a:bodyPr wrap="square" rtlCol="0">
            <a:spAutoFit/>
          </a:bodyPr>
          <a:lstStyle/>
          <a:p>
            <a:r>
              <a:rPr lang="en-GB" dirty="0" err="1">
                <a:solidFill>
                  <a:schemeClr val="bg1"/>
                </a:solidFill>
              </a:rPr>
              <a:t>ballison</a:t>
            </a:r>
            <a:endParaRPr lang="en-GB" dirty="0">
              <a:solidFill>
                <a:schemeClr val="bg1"/>
              </a:solidFill>
            </a:endParaRPr>
          </a:p>
        </p:txBody>
      </p:sp>
    </p:spTree>
    <p:extLst>
      <p:ext uri="{BB962C8B-B14F-4D97-AF65-F5344CB8AC3E}">
        <p14:creationId xmlns:p14="http://schemas.microsoft.com/office/powerpoint/2010/main" val="3645147887"/>
      </p:ext>
    </p:extLst>
  </p:cSld>
  <p:clrMap bg1="lt1" tx1="dk1" bg2="lt2" tx2="dk2" accent1="accent1" accent2="accent2" accent3="accent3" accent4="accent4" accent5="accent5" accent6="accent6" hlink="hlink" folHlink="folHlink"/>
  <p:sldLayoutIdLst>
    <p:sldLayoutId id="2147483979" r:id="rId1"/>
    <p:sldLayoutId id="2147483980" r:id="rId2"/>
    <p:sldLayoutId id="2147483981" r:id="rId3"/>
    <p:sldLayoutId id="2147483982" r:id="rId4"/>
    <p:sldLayoutId id="2147483983" r:id="rId5"/>
    <p:sldLayoutId id="2147483984" r:id="rId6"/>
    <p:sldLayoutId id="2147483985" r:id="rId7"/>
    <p:sldLayoutId id="2147483986" r:id="rId8"/>
    <p:sldLayoutId id="2147483987" r:id="rId9"/>
    <p:sldLayoutId id="2147483988" r:id="rId10"/>
    <p:sldLayoutId id="214748398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azure.microsoft.com/en-us/services/remote-rendering/" TargetMode="External"/><Relationship Id="rId2" Type="http://schemas.openxmlformats.org/officeDocument/2006/relationships/hyperlink" Target="https://azure.microsoft.com/en-gb/services/spatial-anchors/" TargetMode="External"/><Relationship Id="rId1" Type="http://schemas.openxmlformats.org/officeDocument/2006/relationships/slideLayout" Target="../slideLayouts/slideLayout2.xml"/><Relationship Id="rId5" Type="http://schemas.openxmlformats.org/officeDocument/2006/relationships/hyperlink" Target="https://blogs.unity3d.com/2019/02/26/hololens-2-is-coming-what-you-need-to-know/" TargetMode="External"/><Relationship Id="rId4" Type="http://schemas.openxmlformats.org/officeDocument/2006/relationships/hyperlink" Target="https://docs.microsoft.com/en-us/windows/mixed-reality/index#news-and-note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BF58B-4D88-4E75-ACE4-01D4548FE50C}"/>
              </a:ext>
            </a:extLst>
          </p:cNvPr>
          <p:cNvSpPr>
            <a:spLocks noGrp="1"/>
          </p:cNvSpPr>
          <p:nvPr>
            <p:ph type="ctrTitle"/>
          </p:nvPr>
        </p:nvSpPr>
        <p:spPr/>
        <p:txBody>
          <a:bodyPr/>
          <a:lstStyle/>
          <a:p>
            <a:r>
              <a:rPr lang="en-GB" dirty="0" err="1"/>
              <a:t>Hullolens</a:t>
            </a:r>
            <a:r>
              <a:rPr lang="en-GB" dirty="0"/>
              <a:t> 2 Recap</a:t>
            </a:r>
          </a:p>
        </p:txBody>
      </p:sp>
      <p:sp>
        <p:nvSpPr>
          <p:cNvPr id="3" name="Subtitle 2">
            <a:extLst>
              <a:ext uri="{FF2B5EF4-FFF2-40B4-BE49-F238E27FC236}">
                <a16:creationId xmlns:a16="http://schemas.microsoft.com/office/drawing/2014/main" id="{24B14C6A-92C5-4F50-8682-8E12C091950A}"/>
              </a:ext>
            </a:extLst>
          </p:cNvPr>
          <p:cNvSpPr>
            <a:spLocks noGrp="1"/>
          </p:cNvSpPr>
          <p:nvPr>
            <p:ph type="subTitle" idx="1"/>
          </p:nvPr>
        </p:nvSpPr>
        <p:spPr/>
        <p:txBody>
          <a:bodyPr/>
          <a:lstStyle/>
          <a:p>
            <a:r>
              <a:rPr lang="en-GB" dirty="0"/>
              <a:t>Benjamin Allison</a:t>
            </a:r>
          </a:p>
        </p:txBody>
      </p:sp>
    </p:spTree>
    <p:extLst>
      <p:ext uri="{BB962C8B-B14F-4D97-AF65-F5344CB8AC3E}">
        <p14:creationId xmlns:p14="http://schemas.microsoft.com/office/powerpoint/2010/main" val="24723554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D3DD2-1DB5-4A7B-8F86-33CB185F74A9}"/>
              </a:ext>
            </a:extLst>
          </p:cNvPr>
          <p:cNvSpPr>
            <a:spLocks noGrp="1"/>
          </p:cNvSpPr>
          <p:nvPr>
            <p:ph type="title"/>
          </p:nvPr>
        </p:nvSpPr>
        <p:spPr/>
        <p:txBody>
          <a:bodyPr/>
          <a:lstStyle/>
          <a:p>
            <a:r>
              <a:rPr lang="en-GB" dirty="0"/>
              <a:t>Unity</a:t>
            </a:r>
          </a:p>
        </p:txBody>
      </p:sp>
      <p:sp>
        <p:nvSpPr>
          <p:cNvPr id="3" name="Content Placeholder 2">
            <a:extLst>
              <a:ext uri="{FF2B5EF4-FFF2-40B4-BE49-F238E27FC236}">
                <a16:creationId xmlns:a16="http://schemas.microsoft.com/office/drawing/2014/main" id="{0FAB8852-CE1A-48C3-BAB9-FF874053D729}"/>
              </a:ext>
            </a:extLst>
          </p:cNvPr>
          <p:cNvSpPr>
            <a:spLocks noGrp="1"/>
          </p:cNvSpPr>
          <p:nvPr>
            <p:ph idx="1"/>
          </p:nvPr>
        </p:nvSpPr>
        <p:spPr/>
        <p:txBody>
          <a:bodyPr/>
          <a:lstStyle/>
          <a:p>
            <a:r>
              <a:rPr lang="en-GB" dirty="0"/>
              <a:t>Available development on 2018.3 and 2019.1b</a:t>
            </a:r>
          </a:p>
          <a:p>
            <a:r>
              <a:rPr lang="en-GB" dirty="0"/>
              <a:t>2018 is the latest stable version supported, builds for 32-bit ARM</a:t>
            </a:r>
          </a:p>
          <a:p>
            <a:r>
              <a:rPr lang="en-GB" dirty="0"/>
              <a:t>2019 is in beta, but supports 64-bit ARM builds</a:t>
            </a:r>
          </a:p>
          <a:p>
            <a:r>
              <a:rPr lang="en-GB" dirty="0"/>
              <a:t>Mixed reality toolkit has a beta version available with support for </a:t>
            </a:r>
            <a:r>
              <a:rPr lang="en-GB" dirty="0" err="1"/>
              <a:t>Hololens</a:t>
            </a:r>
            <a:r>
              <a:rPr lang="en-GB" dirty="0"/>
              <a:t> 2 features</a:t>
            </a:r>
          </a:p>
        </p:txBody>
      </p:sp>
    </p:spTree>
    <p:extLst>
      <p:ext uri="{BB962C8B-B14F-4D97-AF65-F5344CB8AC3E}">
        <p14:creationId xmlns:p14="http://schemas.microsoft.com/office/powerpoint/2010/main" val="157996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32B1A-5008-42FE-8E09-4DB9261E615F}"/>
              </a:ext>
            </a:extLst>
          </p:cNvPr>
          <p:cNvSpPr>
            <a:spLocks noGrp="1"/>
          </p:cNvSpPr>
          <p:nvPr>
            <p:ph type="title"/>
          </p:nvPr>
        </p:nvSpPr>
        <p:spPr/>
        <p:txBody>
          <a:bodyPr/>
          <a:lstStyle/>
          <a:p>
            <a:r>
              <a:rPr lang="en-GB" dirty="0"/>
              <a:t>Unreal</a:t>
            </a:r>
          </a:p>
        </p:txBody>
      </p:sp>
      <p:pic>
        <p:nvPicPr>
          <p:cNvPr id="6" name="Content Placeholder 5">
            <a:extLst>
              <a:ext uri="{FF2B5EF4-FFF2-40B4-BE49-F238E27FC236}">
                <a16:creationId xmlns:a16="http://schemas.microsoft.com/office/drawing/2014/main" id="{E9E0F25C-3290-4A76-A5A1-C3A405D21AB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96740" y="1846263"/>
            <a:ext cx="3658846" cy="4022725"/>
          </a:xfrm>
        </p:spPr>
      </p:pic>
    </p:spTree>
    <p:extLst>
      <p:ext uri="{BB962C8B-B14F-4D97-AF65-F5344CB8AC3E}">
        <p14:creationId xmlns:p14="http://schemas.microsoft.com/office/powerpoint/2010/main" val="7550579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C1200-C906-452F-A743-1F16B5BE2FD7}"/>
              </a:ext>
            </a:extLst>
          </p:cNvPr>
          <p:cNvSpPr>
            <a:spLocks noGrp="1"/>
          </p:cNvSpPr>
          <p:nvPr>
            <p:ph type="title"/>
          </p:nvPr>
        </p:nvSpPr>
        <p:spPr/>
        <p:txBody>
          <a:bodyPr/>
          <a:lstStyle/>
          <a:p>
            <a:r>
              <a:rPr lang="en-GB" dirty="0"/>
              <a:t>Links</a:t>
            </a:r>
          </a:p>
        </p:txBody>
      </p:sp>
      <p:sp>
        <p:nvSpPr>
          <p:cNvPr id="3" name="Content Placeholder 2">
            <a:extLst>
              <a:ext uri="{FF2B5EF4-FFF2-40B4-BE49-F238E27FC236}">
                <a16:creationId xmlns:a16="http://schemas.microsoft.com/office/drawing/2014/main" id="{CA002A15-2586-4541-8AB2-AD0EFAB25597}"/>
              </a:ext>
            </a:extLst>
          </p:cNvPr>
          <p:cNvSpPr>
            <a:spLocks noGrp="1"/>
          </p:cNvSpPr>
          <p:nvPr>
            <p:ph idx="1"/>
          </p:nvPr>
        </p:nvSpPr>
        <p:spPr/>
        <p:txBody>
          <a:bodyPr/>
          <a:lstStyle/>
          <a:p>
            <a:r>
              <a:rPr lang="en-GB" dirty="0">
                <a:hlinkClick r:id="rId2"/>
              </a:rPr>
              <a:t>https://azure.microsoft.com/en-gb/services/spatial-anchors/</a:t>
            </a:r>
            <a:endParaRPr lang="en-GB" dirty="0"/>
          </a:p>
          <a:p>
            <a:r>
              <a:rPr lang="en-GB" dirty="0">
                <a:hlinkClick r:id="rId3"/>
              </a:rPr>
              <a:t>https://azure.microsoft.com/en-us/services/remote-rendering/</a:t>
            </a:r>
            <a:r>
              <a:rPr lang="en-GB" dirty="0"/>
              <a:t> </a:t>
            </a:r>
          </a:p>
          <a:p>
            <a:r>
              <a:rPr lang="en-GB" dirty="0">
                <a:hlinkClick r:id="rId4"/>
              </a:rPr>
              <a:t>https://docs.microsoft.com/en-us/windows/mixed-reality/index#news-and-notes</a:t>
            </a:r>
            <a:r>
              <a:rPr lang="en-GB" dirty="0"/>
              <a:t> </a:t>
            </a:r>
          </a:p>
          <a:p>
            <a:r>
              <a:rPr lang="en-GB" dirty="0">
                <a:hlinkClick r:id="rId5"/>
              </a:rPr>
              <a:t>https://blogs.unity3d.com/2019/02/26/hololens-2-is-coming-what-you-need-to-know/</a:t>
            </a:r>
            <a:endParaRPr lang="en-GB" dirty="0"/>
          </a:p>
        </p:txBody>
      </p:sp>
    </p:spTree>
    <p:extLst>
      <p:ext uri="{BB962C8B-B14F-4D97-AF65-F5344CB8AC3E}">
        <p14:creationId xmlns:p14="http://schemas.microsoft.com/office/powerpoint/2010/main" val="174379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3929A621-087F-4D1D-8CAD-83F73C43B24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31669" y="219184"/>
            <a:ext cx="10528662" cy="5896049"/>
          </a:xfrm>
        </p:spPr>
      </p:pic>
    </p:spTree>
    <p:extLst>
      <p:ext uri="{BB962C8B-B14F-4D97-AF65-F5344CB8AC3E}">
        <p14:creationId xmlns:p14="http://schemas.microsoft.com/office/powerpoint/2010/main" val="37278661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ntroducing Microsoft HoloLens 2-eqFqtAJMtYE">
            <a:hlinkClick r:id="" action="ppaction://media"/>
            <a:extLst>
              <a:ext uri="{FF2B5EF4-FFF2-40B4-BE49-F238E27FC236}">
                <a16:creationId xmlns:a16="http://schemas.microsoft.com/office/drawing/2014/main" id="{3AD69846-1AC8-4118-A565-064F937FE29F}"/>
              </a:ext>
            </a:extLst>
          </p:cNvPr>
          <p:cNvPicPr>
            <a:picLocks noChangeAspect="1"/>
          </p:cNvPicPr>
          <p:nvPr>
            <a:videoFile r:link="rId1"/>
            <p:extLst>
              <p:ext uri="{DAA4B4D4-6D71-4841-9C94-3DE7FCFB9230}">
                <p14:media xmlns:p14="http://schemas.microsoft.com/office/powerpoint/2010/main" r:embed="rId2">
                  <p14:trim end="56390.2083"/>
                  <p14:fade in="500" out="500"/>
                </p14:media>
              </p:ext>
            </p:extLst>
          </p:nvPr>
        </p:nvPicPr>
        <p:blipFill>
          <a:blip r:embed="rId5"/>
          <a:stretch>
            <a:fillRect/>
          </a:stretch>
        </p:blipFill>
        <p:spPr>
          <a:xfrm>
            <a:off x="1219200" y="685800"/>
            <a:ext cx="9753600" cy="5486400"/>
          </a:xfrm>
          <a:prstGeom prst="rect">
            <a:avLst/>
          </a:prstGeom>
        </p:spPr>
      </p:pic>
    </p:spTree>
    <p:extLst>
      <p:ext uri="{BB962C8B-B14F-4D97-AF65-F5344CB8AC3E}">
        <p14:creationId xmlns:p14="http://schemas.microsoft.com/office/powerpoint/2010/main" val="2014072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11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615121E5-233A-4194-A20F-B5E1A7BAD896}"/>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66354" y="125553"/>
            <a:ext cx="10659291" cy="5995849"/>
          </a:xfrm>
        </p:spPr>
      </p:pic>
    </p:spTree>
    <p:extLst>
      <p:ext uri="{BB962C8B-B14F-4D97-AF65-F5344CB8AC3E}">
        <p14:creationId xmlns:p14="http://schemas.microsoft.com/office/powerpoint/2010/main" val="433381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AD105CB9-C223-4836-9CC4-8375AAD9BAF4}"/>
              </a:ext>
            </a:extLst>
          </p:cNvPr>
          <p:cNvPicPr>
            <a:picLocks noGrp="1" noChangeAspect="1"/>
          </p:cNvPicPr>
          <p:nvPr>
            <p:ph sz="half" idx="4294967295"/>
          </p:nvPr>
        </p:nvPicPr>
        <p:blipFill rotWithShape="1">
          <a:blip r:embed="rId3">
            <a:extLst>
              <a:ext uri="{28A0092B-C50C-407E-A947-70E740481C1C}">
                <a14:useLocalDpi xmlns:a14="http://schemas.microsoft.com/office/drawing/2010/main" val="0"/>
              </a:ext>
            </a:extLst>
          </a:blip>
          <a:srcRect t="8046" b="23239"/>
          <a:stretch/>
        </p:blipFill>
        <p:spPr>
          <a:xfrm>
            <a:off x="34416" y="217820"/>
            <a:ext cx="6232308" cy="3211180"/>
          </a:xfrm>
        </p:spPr>
      </p:pic>
      <p:pic>
        <p:nvPicPr>
          <p:cNvPr id="10" name="Picture 9">
            <a:extLst>
              <a:ext uri="{FF2B5EF4-FFF2-40B4-BE49-F238E27FC236}">
                <a16:creationId xmlns:a16="http://schemas.microsoft.com/office/drawing/2014/main" id="{3B7A5F3F-BE5D-4B38-A302-AC8905081DE1}"/>
              </a:ext>
            </a:extLst>
          </p:cNvPr>
          <p:cNvPicPr>
            <a:picLocks noChangeAspect="1"/>
          </p:cNvPicPr>
          <p:nvPr/>
        </p:nvPicPr>
        <p:blipFill>
          <a:blip r:embed="rId4"/>
          <a:stretch>
            <a:fillRect/>
          </a:stretch>
        </p:blipFill>
        <p:spPr>
          <a:xfrm>
            <a:off x="682007" y="3361643"/>
            <a:ext cx="4937125" cy="3070503"/>
          </a:xfrm>
          <a:prstGeom prst="rect">
            <a:avLst/>
          </a:prstGeom>
        </p:spPr>
      </p:pic>
      <p:pic>
        <p:nvPicPr>
          <p:cNvPr id="12" name="Picture 11">
            <a:extLst>
              <a:ext uri="{FF2B5EF4-FFF2-40B4-BE49-F238E27FC236}">
                <a16:creationId xmlns:a16="http://schemas.microsoft.com/office/drawing/2014/main" id="{6F654130-4259-492B-A0C0-B2287D765881}"/>
              </a:ext>
            </a:extLst>
          </p:cNvPr>
          <p:cNvPicPr>
            <a:picLocks noChangeAspect="1"/>
          </p:cNvPicPr>
          <p:nvPr/>
        </p:nvPicPr>
        <p:blipFill>
          <a:blip r:embed="rId5"/>
          <a:stretch>
            <a:fillRect/>
          </a:stretch>
        </p:blipFill>
        <p:spPr>
          <a:xfrm>
            <a:off x="6096000" y="104133"/>
            <a:ext cx="5155022" cy="2863901"/>
          </a:xfrm>
          <a:prstGeom prst="rect">
            <a:avLst/>
          </a:prstGeom>
        </p:spPr>
      </p:pic>
      <p:pic>
        <p:nvPicPr>
          <p:cNvPr id="11" name="Picture 10">
            <a:extLst>
              <a:ext uri="{FF2B5EF4-FFF2-40B4-BE49-F238E27FC236}">
                <a16:creationId xmlns:a16="http://schemas.microsoft.com/office/drawing/2014/main" id="{6D6A0139-1447-4D40-AC7C-0E2725582985}"/>
              </a:ext>
            </a:extLst>
          </p:cNvPr>
          <p:cNvPicPr>
            <a:picLocks noChangeAspect="1"/>
          </p:cNvPicPr>
          <p:nvPr/>
        </p:nvPicPr>
        <p:blipFill>
          <a:blip r:embed="rId6"/>
          <a:stretch>
            <a:fillRect/>
          </a:stretch>
        </p:blipFill>
        <p:spPr>
          <a:xfrm>
            <a:off x="5619132" y="2718200"/>
            <a:ext cx="5462630" cy="3713946"/>
          </a:xfrm>
          <a:prstGeom prst="rect">
            <a:avLst/>
          </a:prstGeom>
        </p:spPr>
      </p:pic>
    </p:spTree>
    <p:extLst>
      <p:ext uri="{BB962C8B-B14F-4D97-AF65-F5344CB8AC3E}">
        <p14:creationId xmlns:p14="http://schemas.microsoft.com/office/powerpoint/2010/main" val="167962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74D1A35-0BE7-45F9-8068-9726EB67F4D2}"/>
              </a:ext>
            </a:extLst>
          </p:cNvPr>
          <p:cNvPicPr>
            <a:picLocks noChangeAspect="1"/>
          </p:cNvPicPr>
          <p:nvPr/>
        </p:nvPicPr>
        <p:blipFill>
          <a:blip r:embed="rId3"/>
          <a:stretch>
            <a:fillRect/>
          </a:stretch>
        </p:blipFill>
        <p:spPr>
          <a:xfrm>
            <a:off x="553640" y="193431"/>
            <a:ext cx="11084719" cy="5808336"/>
          </a:xfrm>
          <a:prstGeom prst="rect">
            <a:avLst/>
          </a:prstGeom>
        </p:spPr>
      </p:pic>
    </p:spTree>
    <p:extLst>
      <p:ext uri="{BB962C8B-B14F-4D97-AF65-F5344CB8AC3E}">
        <p14:creationId xmlns:p14="http://schemas.microsoft.com/office/powerpoint/2010/main" val="3871845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0E95-31B7-4894-8C62-98C7B7B41792}"/>
              </a:ext>
            </a:extLst>
          </p:cNvPr>
          <p:cNvSpPr>
            <a:spLocks noGrp="1"/>
          </p:cNvSpPr>
          <p:nvPr>
            <p:ph type="title"/>
          </p:nvPr>
        </p:nvSpPr>
        <p:spPr/>
        <p:txBody>
          <a:bodyPr/>
          <a:lstStyle/>
          <a:p>
            <a:r>
              <a:rPr lang="en-GB" dirty="0"/>
              <a:t>Included Software</a:t>
            </a:r>
          </a:p>
        </p:txBody>
      </p:sp>
      <p:sp>
        <p:nvSpPr>
          <p:cNvPr id="3" name="Content Placeholder 2">
            <a:extLst>
              <a:ext uri="{FF2B5EF4-FFF2-40B4-BE49-F238E27FC236}">
                <a16:creationId xmlns:a16="http://schemas.microsoft.com/office/drawing/2014/main" id="{EADBEA32-CD29-4A7B-BB90-1A77E4423D7D}"/>
              </a:ext>
            </a:extLst>
          </p:cNvPr>
          <p:cNvSpPr>
            <a:spLocks noGrp="1"/>
          </p:cNvSpPr>
          <p:nvPr>
            <p:ph idx="1"/>
          </p:nvPr>
        </p:nvSpPr>
        <p:spPr/>
        <p:txBody>
          <a:bodyPr/>
          <a:lstStyle/>
          <a:p>
            <a:pPr>
              <a:buFont typeface="Arial" panose="020B0604020202020204" pitchFamily="34" charset="0"/>
              <a:buChar char="•"/>
            </a:pPr>
            <a:r>
              <a:rPr lang="en-GB" dirty="0"/>
              <a:t> Dynamics 365</a:t>
            </a:r>
          </a:p>
          <a:p>
            <a:pPr>
              <a:buFont typeface="Arial" panose="020B0604020202020204" pitchFamily="34" charset="0"/>
              <a:buChar char="•"/>
            </a:pPr>
            <a:r>
              <a:rPr lang="en-GB" dirty="0"/>
              <a:t> Remote assistance</a:t>
            </a:r>
          </a:p>
          <a:p>
            <a:pPr>
              <a:buFont typeface="Arial" panose="020B0604020202020204" pitchFamily="34" charset="0"/>
              <a:buChar char="•"/>
            </a:pPr>
            <a:r>
              <a:rPr lang="en-GB" dirty="0"/>
              <a:t> Dynamics 365 guides</a:t>
            </a:r>
          </a:p>
          <a:p>
            <a:pPr>
              <a:buFont typeface="Arial" panose="020B0604020202020204" pitchFamily="34" charset="0"/>
              <a:buChar char="•"/>
            </a:pPr>
            <a:r>
              <a:rPr lang="en-GB" dirty="0"/>
              <a:t>More software available</a:t>
            </a:r>
          </a:p>
        </p:txBody>
      </p:sp>
    </p:spTree>
    <p:extLst>
      <p:ext uri="{BB962C8B-B14F-4D97-AF65-F5344CB8AC3E}">
        <p14:creationId xmlns:p14="http://schemas.microsoft.com/office/powerpoint/2010/main" val="1633860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6E1A2-86BB-4104-8809-0BD1B05536E9}"/>
              </a:ext>
            </a:extLst>
          </p:cNvPr>
          <p:cNvSpPr>
            <a:spLocks noGrp="1"/>
          </p:cNvSpPr>
          <p:nvPr>
            <p:ph type="title"/>
          </p:nvPr>
        </p:nvSpPr>
        <p:spPr/>
        <p:txBody>
          <a:bodyPr/>
          <a:lstStyle/>
          <a:p>
            <a:r>
              <a:rPr lang="en-GB" dirty="0"/>
              <a:t>Mixed reality service suite</a:t>
            </a:r>
          </a:p>
        </p:txBody>
      </p:sp>
      <p:sp>
        <p:nvSpPr>
          <p:cNvPr id="3" name="Content Placeholder 2">
            <a:extLst>
              <a:ext uri="{FF2B5EF4-FFF2-40B4-BE49-F238E27FC236}">
                <a16:creationId xmlns:a16="http://schemas.microsoft.com/office/drawing/2014/main" id="{812559E6-646F-44F0-9917-8DDF1345142B}"/>
              </a:ext>
            </a:extLst>
          </p:cNvPr>
          <p:cNvSpPr>
            <a:spLocks noGrp="1"/>
          </p:cNvSpPr>
          <p:nvPr>
            <p:ph idx="1"/>
          </p:nvPr>
        </p:nvSpPr>
        <p:spPr>
          <a:xfrm>
            <a:off x="1097280" y="1845734"/>
            <a:ext cx="10058400" cy="4023360"/>
          </a:xfrm>
        </p:spPr>
        <p:txBody>
          <a:bodyPr/>
          <a:lstStyle/>
          <a:p>
            <a:pPr>
              <a:buFont typeface="Arial" panose="020B0604020202020204" pitchFamily="34" charset="0"/>
              <a:buChar char="•"/>
            </a:pPr>
            <a:r>
              <a:rPr lang="en-GB" dirty="0"/>
              <a:t> Azure spatial anchors</a:t>
            </a:r>
          </a:p>
          <a:p>
            <a:pPr>
              <a:buFont typeface="Arial" panose="020B0604020202020204" pitchFamily="34" charset="0"/>
              <a:buChar char="•"/>
            </a:pPr>
            <a:r>
              <a:rPr lang="en-GB" dirty="0"/>
              <a:t> Remote rendering</a:t>
            </a:r>
          </a:p>
        </p:txBody>
      </p:sp>
      <p:pic>
        <p:nvPicPr>
          <p:cNvPr id="5" name="Picture 4">
            <a:extLst>
              <a:ext uri="{FF2B5EF4-FFF2-40B4-BE49-F238E27FC236}">
                <a16:creationId xmlns:a16="http://schemas.microsoft.com/office/drawing/2014/main" id="{F7491D24-5F61-4AB9-BF91-D5902E330123}"/>
              </a:ext>
            </a:extLst>
          </p:cNvPr>
          <p:cNvPicPr>
            <a:picLocks noChangeAspect="1"/>
          </p:cNvPicPr>
          <p:nvPr/>
        </p:nvPicPr>
        <p:blipFill>
          <a:blip r:embed="rId3"/>
          <a:stretch>
            <a:fillRect/>
          </a:stretch>
        </p:blipFill>
        <p:spPr>
          <a:xfrm>
            <a:off x="803031" y="2666528"/>
            <a:ext cx="10585938" cy="3571843"/>
          </a:xfrm>
          <a:prstGeom prst="rect">
            <a:avLst/>
          </a:prstGeom>
        </p:spPr>
      </p:pic>
    </p:spTree>
    <p:extLst>
      <p:ext uri="{BB962C8B-B14F-4D97-AF65-F5344CB8AC3E}">
        <p14:creationId xmlns:p14="http://schemas.microsoft.com/office/powerpoint/2010/main" val="856423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77A34D20-C30B-4D1B-A83D-8B6D77106F55}"/>
              </a:ext>
            </a:extLst>
          </p:cNvPr>
          <p:cNvPicPr>
            <a:picLocks noGrp="1" noChangeAspect="1"/>
          </p:cNvPicPr>
          <p:nvPr>
            <p:ph sz="half" idx="4294967295"/>
          </p:nvPr>
        </p:nvPicPr>
        <p:blipFill>
          <a:blip r:embed="rId3">
            <a:extLst>
              <a:ext uri="{28A0092B-C50C-407E-A947-70E740481C1C}">
                <a14:useLocalDpi xmlns:a14="http://schemas.microsoft.com/office/drawing/2010/main" val="0"/>
              </a:ext>
            </a:extLst>
          </a:blip>
          <a:stretch>
            <a:fillRect/>
          </a:stretch>
        </p:blipFill>
        <p:spPr>
          <a:xfrm>
            <a:off x="886414" y="285149"/>
            <a:ext cx="10419171" cy="5862878"/>
          </a:xfrm>
        </p:spPr>
      </p:pic>
    </p:spTree>
    <p:extLst>
      <p:ext uri="{BB962C8B-B14F-4D97-AF65-F5344CB8AC3E}">
        <p14:creationId xmlns:p14="http://schemas.microsoft.com/office/powerpoint/2010/main" val="2560696679"/>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6373</TotalTime>
  <Words>523</Words>
  <Application>Microsoft Office PowerPoint</Application>
  <PresentationFormat>Widescreen</PresentationFormat>
  <Paragraphs>77</Paragraphs>
  <Slides>12</Slides>
  <Notes>10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Retrospect</vt:lpstr>
      <vt:lpstr>Hullolens 2 Recap</vt:lpstr>
      <vt:lpstr>PowerPoint Presentation</vt:lpstr>
      <vt:lpstr>PowerPoint Presentation</vt:lpstr>
      <vt:lpstr>PowerPoint Presentation</vt:lpstr>
      <vt:lpstr>PowerPoint Presentation</vt:lpstr>
      <vt:lpstr>PowerPoint Presentation</vt:lpstr>
      <vt:lpstr>Included Software</vt:lpstr>
      <vt:lpstr>Mixed reality service suite</vt:lpstr>
      <vt:lpstr>PowerPoint Presentation</vt:lpstr>
      <vt:lpstr>Unity</vt:lpstr>
      <vt:lpstr>Unreal</vt:lpstr>
      <vt:lpstr>Links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Hullolens 2</dc:title>
  <dc:creator>Benjamin Allison</dc:creator>
  <cp:lastModifiedBy>Benjamin Allison</cp:lastModifiedBy>
  <cp:revision>60</cp:revision>
  <dcterms:created xsi:type="dcterms:W3CDTF">2019-02-26T10:17:42Z</dcterms:created>
  <dcterms:modified xsi:type="dcterms:W3CDTF">2019-03-02T20:31:41Z</dcterms:modified>
</cp:coreProperties>
</file>

<file path=docProps/thumbnail.jpeg>
</file>